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62" r:id="rId4"/>
    <p:sldId id="263" r:id="rId5"/>
    <p:sldId id="264" r:id="rId6"/>
    <p:sldId id="266" r:id="rId7"/>
    <p:sldId id="265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8287" autoAdjust="0"/>
  </p:normalViewPr>
  <p:slideViewPr>
    <p:cSldViewPr snapToGrid="0">
      <p:cViewPr varScale="1">
        <p:scale>
          <a:sx n="62" d="100"/>
          <a:sy n="62" d="100"/>
        </p:scale>
        <p:origin x="15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ias Gmeiner" userId="398f4fde-a8ad-4493-9889-840ba0475e46" providerId="ADAL" clId="{E23A4F47-5338-47C5-B175-8A557511674F}"/>
    <pc:docChg chg="undo custSel modSld">
      <pc:chgData name="Matthias Gmeiner" userId="398f4fde-a8ad-4493-9889-840ba0475e46" providerId="ADAL" clId="{E23A4F47-5338-47C5-B175-8A557511674F}" dt="2023-03-04T20:37:30.100" v="314"/>
      <pc:docMkLst>
        <pc:docMk/>
      </pc:docMkLst>
      <pc:sldChg chg="addSp modSp mod modTransition modAnim modNotesTx">
        <pc:chgData name="Matthias Gmeiner" userId="398f4fde-a8ad-4493-9889-840ba0475e46" providerId="ADAL" clId="{E23A4F47-5338-47C5-B175-8A557511674F}" dt="2023-03-01T18:52:55.086" v="310"/>
        <pc:sldMkLst>
          <pc:docMk/>
          <pc:sldMk cId="3681711298" sldId="256"/>
        </pc:sldMkLst>
        <pc:spChg chg="mod">
          <ac:chgData name="Matthias Gmeiner" userId="398f4fde-a8ad-4493-9889-840ba0475e46" providerId="ADAL" clId="{E23A4F47-5338-47C5-B175-8A557511674F}" dt="2023-02-19T15:56:04.774" v="0" actId="2711"/>
          <ac:spMkLst>
            <pc:docMk/>
            <pc:sldMk cId="3681711298" sldId="256"/>
            <ac:spMk id="2" creationId="{00000000-0000-0000-0000-000000000000}"/>
          </ac:spMkLst>
        </pc:spChg>
        <pc:spChg chg="mod">
          <ac:chgData name="Matthias Gmeiner" userId="398f4fde-a8ad-4493-9889-840ba0475e46" providerId="ADAL" clId="{E23A4F47-5338-47C5-B175-8A557511674F}" dt="2023-02-19T15:56:04.774" v="0" actId="2711"/>
          <ac:spMkLst>
            <pc:docMk/>
            <pc:sldMk cId="3681711298" sldId="256"/>
            <ac:spMk id="3" creationId="{00000000-0000-0000-0000-000000000000}"/>
          </ac:spMkLst>
        </pc:spChg>
        <pc:picChg chg="add mod">
          <ac:chgData name="Matthias Gmeiner" userId="398f4fde-a8ad-4493-9889-840ba0475e46" providerId="ADAL" clId="{E23A4F47-5338-47C5-B175-8A557511674F}" dt="2023-03-01T18:40:42.124" v="268"/>
          <ac:picMkLst>
            <pc:docMk/>
            <pc:sldMk cId="3681711298" sldId="256"/>
            <ac:picMk id="4" creationId="{99A9D4A1-9455-2BA5-A35F-1493D154F9F9}"/>
          </ac:picMkLst>
        </pc:picChg>
      </pc:sldChg>
      <pc:sldChg chg="modSp mod modTransition">
        <pc:chgData name="Matthias Gmeiner" userId="398f4fde-a8ad-4493-9889-840ba0475e46" providerId="ADAL" clId="{E23A4F47-5338-47C5-B175-8A557511674F}" dt="2023-03-04T20:37:30.100" v="314"/>
        <pc:sldMkLst>
          <pc:docMk/>
          <pc:sldMk cId="292200121" sldId="260"/>
        </pc:sldMkLst>
        <pc:spChg chg="mod">
          <ac:chgData name="Matthias Gmeiner" userId="398f4fde-a8ad-4493-9889-840ba0475e46" providerId="ADAL" clId="{E23A4F47-5338-47C5-B175-8A557511674F}" dt="2023-02-19T15:56:56.623" v="9" actId="2711"/>
          <ac:spMkLst>
            <pc:docMk/>
            <pc:sldMk cId="292200121" sldId="260"/>
            <ac:spMk id="2" creationId="{00000000-0000-0000-0000-000000000000}"/>
          </ac:spMkLst>
        </pc:spChg>
        <pc:spChg chg="mod">
          <ac:chgData name="Matthias Gmeiner" userId="398f4fde-a8ad-4493-9889-840ba0475e46" providerId="ADAL" clId="{E23A4F47-5338-47C5-B175-8A557511674F}" dt="2023-02-21T15:19:16.317" v="87" actId="14100"/>
          <ac:spMkLst>
            <pc:docMk/>
            <pc:sldMk cId="292200121" sldId="260"/>
            <ac:spMk id="3" creationId="{00000000-0000-0000-0000-000000000000}"/>
          </ac:spMkLst>
        </pc:spChg>
      </pc:sldChg>
      <pc:sldChg chg="addSp modSp mod modTransition modAnim modNotesTx">
        <pc:chgData name="Matthias Gmeiner" userId="398f4fde-a8ad-4493-9889-840ba0475e46" providerId="ADAL" clId="{E23A4F47-5338-47C5-B175-8A557511674F}" dt="2023-03-01T18:53:43.072" v="312"/>
        <pc:sldMkLst>
          <pc:docMk/>
          <pc:sldMk cId="4185311190" sldId="261"/>
        </pc:sldMkLst>
        <pc:spChg chg="mod">
          <ac:chgData name="Matthias Gmeiner" userId="398f4fde-a8ad-4493-9889-840ba0475e46" providerId="ADAL" clId="{E23A4F47-5338-47C5-B175-8A557511674F}" dt="2023-02-19T16:01:38.930" v="26" actId="20577"/>
          <ac:spMkLst>
            <pc:docMk/>
            <pc:sldMk cId="4185311190" sldId="261"/>
            <ac:spMk id="2" creationId="{519DBED3-594D-E581-BD9D-2BCA2890963D}"/>
          </ac:spMkLst>
        </pc:spChg>
        <pc:spChg chg="mod">
          <ac:chgData name="Matthias Gmeiner" userId="398f4fde-a8ad-4493-9889-840ba0475e46" providerId="ADAL" clId="{E23A4F47-5338-47C5-B175-8A557511674F}" dt="2023-02-21T15:19:39.492" v="89" actId="1076"/>
          <ac:spMkLst>
            <pc:docMk/>
            <pc:sldMk cId="4185311190" sldId="261"/>
            <ac:spMk id="3" creationId="{FED560AD-8C89-325E-7B2E-21EAB0A6693F}"/>
          </ac:spMkLst>
        </pc:spChg>
        <pc:picChg chg="add mod">
          <ac:chgData name="Matthias Gmeiner" userId="398f4fde-a8ad-4493-9889-840ba0475e46" providerId="ADAL" clId="{E23A4F47-5338-47C5-B175-8A557511674F}" dt="2023-03-01T18:41:39.030" v="274"/>
          <ac:picMkLst>
            <pc:docMk/>
            <pc:sldMk cId="4185311190" sldId="261"/>
            <ac:picMk id="4" creationId="{7A5F30EA-573B-28C8-97B0-AD2E6ACE81B6}"/>
          </ac:picMkLst>
        </pc:picChg>
        <pc:picChg chg="mod">
          <ac:chgData name="Matthias Gmeiner" userId="398f4fde-a8ad-4493-9889-840ba0475e46" providerId="ADAL" clId="{E23A4F47-5338-47C5-B175-8A557511674F}" dt="2023-02-19T16:01:44.736" v="29" actId="1076"/>
          <ac:picMkLst>
            <pc:docMk/>
            <pc:sldMk cId="4185311190" sldId="261"/>
            <ac:picMk id="7" creationId="{4A81CEAF-4348-5B95-8057-D5EBDCBC155F}"/>
          </ac:picMkLst>
        </pc:picChg>
      </pc:sldChg>
      <pc:sldChg chg="addSp modSp mod modTransition modAnim modNotesTx">
        <pc:chgData name="Matthias Gmeiner" userId="398f4fde-a8ad-4493-9889-840ba0475e46" providerId="ADAL" clId="{E23A4F47-5338-47C5-B175-8A557511674F}" dt="2023-03-01T18:53:43.072" v="312"/>
        <pc:sldMkLst>
          <pc:docMk/>
          <pc:sldMk cId="3146720990" sldId="262"/>
        </pc:sldMkLst>
        <pc:spChg chg="mod">
          <ac:chgData name="Matthias Gmeiner" userId="398f4fde-a8ad-4493-9889-840ba0475e46" providerId="ADAL" clId="{E23A4F47-5338-47C5-B175-8A557511674F}" dt="2023-02-19T15:56:19.585" v="3" actId="2711"/>
          <ac:spMkLst>
            <pc:docMk/>
            <pc:sldMk cId="3146720990" sldId="262"/>
            <ac:spMk id="2" creationId="{3E6648C8-CD53-D357-EFC9-0BB5DB1009EC}"/>
          </ac:spMkLst>
        </pc:spChg>
        <pc:spChg chg="mod">
          <ac:chgData name="Matthias Gmeiner" userId="398f4fde-a8ad-4493-9889-840ba0475e46" providerId="ADAL" clId="{E23A4F47-5338-47C5-B175-8A557511674F}" dt="2023-02-19T16:03:31.016" v="46" actId="1076"/>
          <ac:spMkLst>
            <pc:docMk/>
            <pc:sldMk cId="3146720990" sldId="262"/>
            <ac:spMk id="3" creationId="{65B1238A-C68F-BD5F-36D1-B950F03A45A0}"/>
          </ac:spMkLst>
        </pc:spChg>
        <pc:picChg chg="add mod">
          <ac:chgData name="Matthias Gmeiner" userId="398f4fde-a8ad-4493-9889-840ba0475e46" providerId="ADAL" clId="{E23A4F47-5338-47C5-B175-8A557511674F}" dt="2023-03-01T18:42:35.923" v="280"/>
          <ac:picMkLst>
            <pc:docMk/>
            <pc:sldMk cId="3146720990" sldId="262"/>
            <ac:picMk id="4" creationId="{70C4515C-7994-2AB7-64AD-00C9F5ED7492}"/>
          </ac:picMkLst>
        </pc:picChg>
      </pc:sldChg>
      <pc:sldChg chg="addSp modSp mod modTransition modAnim modNotesTx">
        <pc:chgData name="Matthias Gmeiner" userId="398f4fde-a8ad-4493-9889-840ba0475e46" providerId="ADAL" clId="{E23A4F47-5338-47C5-B175-8A557511674F}" dt="2023-03-01T18:56:59.756" v="313" actId="14100"/>
        <pc:sldMkLst>
          <pc:docMk/>
          <pc:sldMk cId="763333389" sldId="263"/>
        </pc:sldMkLst>
        <pc:spChg chg="mod">
          <ac:chgData name="Matthias Gmeiner" userId="398f4fde-a8ad-4493-9889-840ba0475e46" providerId="ADAL" clId="{E23A4F47-5338-47C5-B175-8A557511674F}" dt="2023-02-19T15:56:26.983" v="4" actId="2711"/>
          <ac:spMkLst>
            <pc:docMk/>
            <pc:sldMk cId="763333389" sldId="263"/>
            <ac:spMk id="2" creationId="{13C2F73D-8C00-D804-45ED-CAEB36EBE598}"/>
          </ac:spMkLst>
        </pc:spChg>
        <pc:spChg chg="mod">
          <ac:chgData name="Matthias Gmeiner" userId="398f4fde-a8ad-4493-9889-840ba0475e46" providerId="ADAL" clId="{E23A4F47-5338-47C5-B175-8A557511674F}" dt="2023-02-19T16:03:14.393" v="45" actId="20577"/>
          <ac:spMkLst>
            <pc:docMk/>
            <pc:sldMk cId="763333389" sldId="263"/>
            <ac:spMk id="3" creationId="{4EA7E993-9005-3310-FBCE-4FD57278078C}"/>
          </ac:spMkLst>
        </pc:spChg>
        <pc:picChg chg="mod">
          <ac:chgData name="Matthias Gmeiner" userId="398f4fde-a8ad-4493-9889-840ba0475e46" providerId="ADAL" clId="{E23A4F47-5338-47C5-B175-8A557511674F}" dt="2023-03-01T18:56:59.756" v="313" actId="14100"/>
          <ac:picMkLst>
            <pc:docMk/>
            <pc:sldMk cId="763333389" sldId="263"/>
            <ac:picMk id="4" creationId="{0BD0FB66-D255-7010-1844-AA9DA17406F7}"/>
          </ac:picMkLst>
        </pc:picChg>
        <pc:picChg chg="add mod">
          <ac:chgData name="Matthias Gmeiner" userId="398f4fde-a8ad-4493-9889-840ba0475e46" providerId="ADAL" clId="{E23A4F47-5338-47C5-B175-8A557511674F}" dt="2023-03-01T18:43:32.887" v="286"/>
          <ac:picMkLst>
            <pc:docMk/>
            <pc:sldMk cId="763333389" sldId="263"/>
            <ac:picMk id="5" creationId="{DDEBF988-B72D-9E3A-2701-9C72191330F4}"/>
          </ac:picMkLst>
        </pc:picChg>
      </pc:sldChg>
      <pc:sldChg chg="addSp delSp modSp mod modTransition setBg modAnim setClrOvrMap modNotesTx">
        <pc:chgData name="Matthias Gmeiner" userId="398f4fde-a8ad-4493-9889-840ba0475e46" providerId="ADAL" clId="{E23A4F47-5338-47C5-B175-8A557511674F}" dt="2023-03-01T18:53:43.072" v="312"/>
        <pc:sldMkLst>
          <pc:docMk/>
          <pc:sldMk cId="3377600760" sldId="264"/>
        </pc:sldMkLst>
        <pc:spChg chg="mod">
          <ac:chgData name="Matthias Gmeiner" userId="398f4fde-a8ad-4493-9889-840ba0475e46" providerId="ADAL" clId="{E23A4F47-5338-47C5-B175-8A557511674F}" dt="2023-02-21T15:17:47.930" v="72" actId="26606"/>
          <ac:spMkLst>
            <pc:docMk/>
            <pc:sldMk cId="3377600760" sldId="264"/>
            <ac:spMk id="2" creationId="{FFBE91BA-6992-77B6-FA14-54EDD28F1C7B}"/>
          </ac:spMkLst>
        </pc:spChg>
        <pc:spChg chg="mod ord">
          <ac:chgData name="Matthias Gmeiner" userId="398f4fde-a8ad-4493-9889-840ba0475e46" providerId="ADAL" clId="{E23A4F47-5338-47C5-B175-8A557511674F}" dt="2023-02-21T15:17:47.930" v="72" actId="26606"/>
          <ac:spMkLst>
            <pc:docMk/>
            <pc:sldMk cId="3377600760" sldId="264"/>
            <ac:spMk id="3" creationId="{3E6EFC0D-378B-EA53-FE2A-8CC87F9087D3}"/>
          </ac:spMkLst>
        </pc:spChg>
        <pc:spChg chg="add del">
          <ac:chgData name="Matthias Gmeiner" userId="398f4fde-a8ad-4493-9889-840ba0475e46" providerId="ADAL" clId="{E23A4F47-5338-47C5-B175-8A557511674F}" dt="2023-02-21T15:17:47.930" v="72" actId="26606"/>
          <ac:spMkLst>
            <pc:docMk/>
            <pc:sldMk cId="3377600760" sldId="264"/>
            <ac:spMk id="1031" creationId="{BEC9E7FA-3295-45ED-8253-D23F9E44E1DA}"/>
          </ac:spMkLst>
        </pc:spChg>
        <pc:picChg chg="add mod">
          <ac:chgData name="Matthias Gmeiner" userId="398f4fde-a8ad-4493-9889-840ba0475e46" providerId="ADAL" clId="{E23A4F47-5338-47C5-B175-8A557511674F}" dt="2023-03-01T18:44:29.828" v="292"/>
          <ac:picMkLst>
            <pc:docMk/>
            <pc:sldMk cId="3377600760" sldId="264"/>
            <ac:picMk id="4" creationId="{8FCD6A5F-F544-F5E1-DA1A-82FE21ACA111}"/>
          </ac:picMkLst>
        </pc:picChg>
        <pc:picChg chg="add mod">
          <ac:chgData name="Matthias Gmeiner" userId="398f4fde-a8ad-4493-9889-840ba0475e46" providerId="ADAL" clId="{E23A4F47-5338-47C5-B175-8A557511674F}" dt="2023-02-21T15:17:47.930" v="72" actId="26606"/>
          <ac:picMkLst>
            <pc:docMk/>
            <pc:sldMk cId="3377600760" sldId="264"/>
            <ac:picMk id="1026" creationId="{439F806F-AEFA-F3F1-BA9A-2FF24BBDAABF}"/>
          </ac:picMkLst>
        </pc:picChg>
      </pc:sldChg>
      <pc:sldChg chg="addSp modSp mod modTransition modAnim modNotesTx">
        <pc:chgData name="Matthias Gmeiner" userId="398f4fde-a8ad-4493-9889-840ba0475e46" providerId="ADAL" clId="{E23A4F47-5338-47C5-B175-8A557511674F}" dt="2023-03-01T18:53:43.072" v="312"/>
        <pc:sldMkLst>
          <pc:docMk/>
          <pc:sldMk cId="3781178716" sldId="265"/>
        </pc:sldMkLst>
        <pc:spChg chg="mod">
          <ac:chgData name="Matthias Gmeiner" userId="398f4fde-a8ad-4493-9889-840ba0475e46" providerId="ADAL" clId="{E23A4F47-5338-47C5-B175-8A557511674F}" dt="2023-02-19T15:56:49.232" v="8" actId="2711"/>
          <ac:spMkLst>
            <pc:docMk/>
            <pc:sldMk cId="3781178716" sldId="265"/>
            <ac:spMk id="2" creationId="{72FD7A41-FFF7-858F-AFE2-B1397EB21C61}"/>
          </ac:spMkLst>
        </pc:spChg>
        <pc:spChg chg="mod">
          <ac:chgData name="Matthias Gmeiner" userId="398f4fde-a8ad-4493-9889-840ba0475e46" providerId="ADAL" clId="{E23A4F47-5338-47C5-B175-8A557511674F}" dt="2023-02-21T15:20:11.697" v="92" actId="948"/>
          <ac:spMkLst>
            <pc:docMk/>
            <pc:sldMk cId="3781178716" sldId="265"/>
            <ac:spMk id="3" creationId="{EA1FB958-BCF5-AF35-3CB8-85D7FBF857FB}"/>
          </ac:spMkLst>
        </pc:spChg>
        <pc:picChg chg="add mod">
          <ac:chgData name="Matthias Gmeiner" userId="398f4fde-a8ad-4493-9889-840ba0475e46" providerId="ADAL" clId="{E23A4F47-5338-47C5-B175-8A557511674F}" dt="2023-03-01T18:46:23.785" v="304"/>
          <ac:picMkLst>
            <pc:docMk/>
            <pc:sldMk cId="3781178716" sldId="265"/>
            <ac:picMk id="5" creationId="{96D7060D-D87D-1FE6-1F53-BA3250D78538}"/>
          </ac:picMkLst>
        </pc:picChg>
      </pc:sldChg>
      <pc:sldChg chg="addSp modSp mod modTransition modAnim modNotesTx">
        <pc:chgData name="Matthias Gmeiner" userId="398f4fde-a8ad-4493-9889-840ba0475e46" providerId="ADAL" clId="{E23A4F47-5338-47C5-B175-8A557511674F}" dt="2023-03-01T18:53:43.072" v="312"/>
        <pc:sldMkLst>
          <pc:docMk/>
          <pc:sldMk cId="1486392382" sldId="266"/>
        </pc:sldMkLst>
        <pc:spChg chg="mod">
          <ac:chgData name="Matthias Gmeiner" userId="398f4fde-a8ad-4493-9889-840ba0475e46" providerId="ADAL" clId="{E23A4F47-5338-47C5-B175-8A557511674F}" dt="2023-02-19T15:56:41.809" v="7" actId="2711"/>
          <ac:spMkLst>
            <pc:docMk/>
            <pc:sldMk cId="1486392382" sldId="266"/>
            <ac:spMk id="2" creationId="{D6D4ABA3-5203-C0FC-7D2D-137FABDCF97E}"/>
          </ac:spMkLst>
        </pc:spChg>
        <pc:spChg chg="mod">
          <ac:chgData name="Matthias Gmeiner" userId="398f4fde-a8ad-4493-9889-840ba0475e46" providerId="ADAL" clId="{E23A4F47-5338-47C5-B175-8A557511674F}" dt="2023-02-21T15:19:29.675" v="88" actId="1076"/>
          <ac:spMkLst>
            <pc:docMk/>
            <pc:sldMk cId="1486392382" sldId="266"/>
            <ac:spMk id="3" creationId="{09ACD6E9-870B-1813-DF0C-4FADCBD946AA}"/>
          </ac:spMkLst>
        </pc:spChg>
        <pc:picChg chg="add mod">
          <ac:chgData name="Matthias Gmeiner" userId="398f4fde-a8ad-4493-9889-840ba0475e46" providerId="ADAL" clId="{E23A4F47-5338-47C5-B175-8A557511674F}" dt="2023-03-01T18:45:26.594" v="298"/>
          <ac:picMkLst>
            <pc:docMk/>
            <pc:sldMk cId="1486392382" sldId="266"/>
            <ac:picMk id="4" creationId="{9B8646BA-C7BE-5322-34B2-11E98A4C2DE8}"/>
          </ac:picMkLst>
        </pc:picChg>
      </pc:sldChg>
    </pc:docChg>
  </pc:docChgLst>
  <pc:docChgLst>
    <pc:chgData name="Matthias Gmeiner" userId="398f4fde-a8ad-4493-9889-840ba0475e46" providerId="ADAL" clId="{643233D3-567C-46BA-91F5-38C8F34190C9}"/>
    <pc:docChg chg="custSel modSld">
      <pc:chgData name="Matthias Gmeiner" userId="398f4fde-a8ad-4493-9889-840ba0475e46" providerId="ADAL" clId="{643233D3-567C-46BA-91F5-38C8F34190C9}" dt="2023-04-08T06:39:49.909" v="6" actId="478"/>
      <pc:docMkLst>
        <pc:docMk/>
      </pc:docMkLst>
      <pc:sldChg chg="delSp mod delAnim">
        <pc:chgData name="Matthias Gmeiner" userId="398f4fde-a8ad-4493-9889-840ba0475e46" providerId="ADAL" clId="{643233D3-567C-46BA-91F5-38C8F34190C9}" dt="2023-04-08T06:39:43.544" v="0" actId="478"/>
        <pc:sldMkLst>
          <pc:docMk/>
          <pc:sldMk cId="3681711298" sldId="256"/>
        </pc:sldMkLst>
        <pc:picChg chg="del">
          <ac:chgData name="Matthias Gmeiner" userId="398f4fde-a8ad-4493-9889-840ba0475e46" providerId="ADAL" clId="{643233D3-567C-46BA-91F5-38C8F34190C9}" dt="2023-04-08T06:39:43.544" v="0" actId="478"/>
          <ac:picMkLst>
            <pc:docMk/>
            <pc:sldMk cId="3681711298" sldId="256"/>
            <ac:picMk id="4" creationId="{99A9D4A1-9455-2BA5-A35F-1493D154F9F9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4.794" v="1" actId="478"/>
        <pc:sldMkLst>
          <pc:docMk/>
          <pc:sldMk cId="4185311190" sldId="261"/>
        </pc:sldMkLst>
        <pc:picChg chg="del">
          <ac:chgData name="Matthias Gmeiner" userId="398f4fde-a8ad-4493-9889-840ba0475e46" providerId="ADAL" clId="{643233D3-567C-46BA-91F5-38C8F34190C9}" dt="2023-04-08T06:39:44.794" v="1" actId="478"/>
          <ac:picMkLst>
            <pc:docMk/>
            <pc:sldMk cId="4185311190" sldId="261"/>
            <ac:picMk id="4" creationId="{7A5F30EA-573B-28C8-97B0-AD2E6ACE81B6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5.700" v="2" actId="478"/>
        <pc:sldMkLst>
          <pc:docMk/>
          <pc:sldMk cId="3146720990" sldId="262"/>
        </pc:sldMkLst>
        <pc:picChg chg="del">
          <ac:chgData name="Matthias Gmeiner" userId="398f4fde-a8ad-4493-9889-840ba0475e46" providerId="ADAL" clId="{643233D3-567C-46BA-91F5-38C8F34190C9}" dt="2023-04-08T06:39:45.700" v="2" actId="478"/>
          <ac:picMkLst>
            <pc:docMk/>
            <pc:sldMk cId="3146720990" sldId="262"/>
            <ac:picMk id="4" creationId="{70C4515C-7994-2AB7-64AD-00C9F5ED7492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6.787" v="3" actId="478"/>
        <pc:sldMkLst>
          <pc:docMk/>
          <pc:sldMk cId="763333389" sldId="263"/>
        </pc:sldMkLst>
        <pc:picChg chg="del">
          <ac:chgData name="Matthias Gmeiner" userId="398f4fde-a8ad-4493-9889-840ba0475e46" providerId="ADAL" clId="{643233D3-567C-46BA-91F5-38C8F34190C9}" dt="2023-04-08T06:39:46.787" v="3" actId="478"/>
          <ac:picMkLst>
            <pc:docMk/>
            <pc:sldMk cId="763333389" sldId="263"/>
            <ac:picMk id="5" creationId="{DDEBF988-B72D-9E3A-2701-9C72191330F4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7.905" v="4" actId="478"/>
        <pc:sldMkLst>
          <pc:docMk/>
          <pc:sldMk cId="3377600760" sldId="264"/>
        </pc:sldMkLst>
        <pc:picChg chg="del">
          <ac:chgData name="Matthias Gmeiner" userId="398f4fde-a8ad-4493-9889-840ba0475e46" providerId="ADAL" clId="{643233D3-567C-46BA-91F5-38C8F34190C9}" dt="2023-04-08T06:39:47.905" v="4" actId="478"/>
          <ac:picMkLst>
            <pc:docMk/>
            <pc:sldMk cId="3377600760" sldId="264"/>
            <ac:picMk id="4" creationId="{8FCD6A5F-F544-F5E1-DA1A-82FE21ACA111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9.909" v="6" actId="478"/>
        <pc:sldMkLst>
          <pc:docMk/>
          <pc:sldMk cId="3781178716" sldId="265"/>
        </pc:sldMkLst>
        <pc:picChg chg="del">
          <ac:chgData name="Matthias Gmeiner" userId="398f4fde-a8ad-4493-9889-840ba0475e46" providerId="ADAL" clId="{643233D3-567C-46BA-91F5-38C8F34190C9}" dt="2023-04-08T06:39:49.909" v="6" actId="478"/>
          <ac:picMkLst>
            <pc:docMk/>
            <pc:sldMk cId="3781178716" sldId="265"/>
            <ac:picMk id="5" creationId="{96D7060D-D87D-1FE6-1F53-BA3250D78538}"/>
          </ac:picMkLst>
        </pc:picChg>
      </pc:sldChg>
      <pc:sldChg chg="delSp mod delAnim">
        <pc:chgData name="Matthias Gmeiner" userId="398f4fde-a8ad-4493-9889-840ba0475e46" providerId="ADAL" clId="{643233D3-567C-46BA-91F5-38C8F34190C9}" dt="2023-04-08T06:39:48.912" v="5" actId="478"/>
        <pc:sldMkLst>
          <pc:docMk/>
          <pc:sldMk cId="1486392382" sldId="266"/>
        </pc:sldMkLst>
        <pc:picChg chg="del">
          <ac:chgData name="Matthias Gmeiner" userId="398f4fde-a8ad-4493-9889-840ba0475e46" providerId="ADAL" clId="{643233D3-567C-46BA-91F5-38C8F34190C9}" dt="2023-04-08T06:39:48.912" v="5" actId="478"/>
          <ac:picMkLst>
            <pc:docMk/>
            <pc:sldMk cId="1486392382" sldId="266"/>
            <ac:picMk id="4" creationId="{9B8646BA-C7BE-5322-34B2-11E98A4C2DE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3B870-E23E-254D-8325-FD9DE93E72A9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02EBB-3197-6847-847B-9949FFF047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99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diesem Video geht es um Cloud-Computing. Ich erkläre dir, was man darunter versteht und welches die Vor- und die Nachteile einer </a:t>
            </a:r>
            <a:r>
              <a:rPr lang="de-DE"/>
              <a:t>Cloud sind.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904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Unter Cloud-Computing versteht man eine IT-Infrastruktur, die über ein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Netzwerk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zur Verfügung gestellt wird. Diese IT-Infrastruktur kann eine Vielzahl von Ressourcen bereitstellen, darunter Prozessorleistung, Online-Datenspeicher und sogar fertige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Software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wie beispielsweise ein Office-Paket.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671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Man kann sich eine Cloud als einen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Rechner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vorstellen, der immer online ist und über das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Internet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erreichbar ist. Hier können Dokumente gespeichert werden, die man anderen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Benutzern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zur Verfügung stellen kann. Diese können die Dokumente direkt auf dem Cloud-Rechner bearbeiten und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Änderungen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werden sofort für alle Benutzer sichtbar.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922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Früher mussten Dokumente oft per E-Mail zwischen den Anwendern hin und her geschickt werden, was schnell zu einer Überfülle an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Versionen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und einer fehlenden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Übersicht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führen konnte. Beim Cloud-Computing wird die Speicher- und Rechenleistung auf einen Anbieter ausgelagert, so dass Anwendungen und Daten nicht mehr auf dem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lokalen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Rechner oder im Firmenrechenzentrum, sondern oft geografisch weit vom Anwender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entfernt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gespeichert werden.</a:t>
            </a:r>
            <a:endParaRPr lang="nl-NL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endParaRPr lang="nl-NL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Der Zugriff auf die entfernten Systeme des Cloud-Anbieters erfolgt über das Internet, so dass Datenträger wie externe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Festplatten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und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USB-Sticks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nicht mehr benötigt werden. Dies führt zu erheblichen Ersparnissen, da der Aufwand für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Hardware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Software und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Backups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deutlich verringert wird.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911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Trotz all dieser Vorteile gibt es auch einige Nachteile bei der Nutzung von Cloud-Diensten. Einer der größten Nachteile besteht in der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Sicherheit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da nicht alle Nutzer sich bewusst darüber sind, dass ihre Daten in einer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Cloud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verarbeitet werden und nicht mehr nur auf ihren lokalen Rechnern gespeichert sind. Es besteht immer das Risiko, dass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Unbefugte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auf diese Daten zugreifen können.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62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Jeder, der einen Cloud-Dienst nutzen möchte, benötigt ein Benutzerkonto. Hier muss man seine persönlichen Daten wie Name, Adresse und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E-Mail-Adresse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angeben. Je nach Anbieter kann es auch erforderlich sein, eine Zahlungsmethode hinterlegen, um den Cloud-Dienst nutzen zu können. Es ist wichtig, sorgfältig zu überprüfen, welche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Informationen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man an den Anbieter weitergeben möchte und welche Datenschutzbestimmungen dieser hat.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66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Cloud-Computing kann sowohl kostenfrei als auch kostenpflichtig sein. Für einige Dienste wird eine monatliche oder jährliche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Gebühr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erhoben, während andere Dienste kostenfrei angeboten werden. Es ist wichtig, die Kosten im Vorfeld zu überprüfen, da sich die Preise je nach </a:t>
            </a:r>
            <a:r>
              <a:rPr lang="de-DE" b="0" i="0" u="sng" strike="noStrike" dirty="0">
                <a:solidFill>
                  <a:srgbClr val="000000"/>
                </a:solidFill>
                <a:effectLst/>
                <a:latin typeface="-webkit-standard"/>
              </a:rPr>
              <a:t>Anbieter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unterscheiden können.</a:t>
            </a:r>
          </a:p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02EBB-3197-6847-847B-9949FFF0479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5074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80730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65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03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962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9378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51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16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56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6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8605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972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6CD0DF8-F546-481F-8C2B-9985330B66CE}" type="datetimeFigureOut">
              <a:rPr lang="de-DE" smtClean="0"/>
              <a:t>08.04.2023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390FDAD-1583-4CBF-95D2-855689F4963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630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i="0" dirty="0">
                <a:effectLst/>
              </a:rPr>
              <a:t>Cloud-Computing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000" b="1" dirty="0">
                <a:latin typeface="+mj-lt"/>
              </a:rPr>
              <a:t>Rechnen in der Wolke </a:t>
            </a:r>
          </a:p>
        </p:txBody>
      </p:sp>
    </p:spTree>
    <p:extLst>
      <p:ext uri="{BB962C8B-B14F-4D97-AF65-F5344CB8AC3E}">
        <p14:creationId xmlns:p14="http://schemas.microsoft.com/office/powerpoint/2010/main" val="368171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DBED3-594D-E581-BD9D-2BCA2890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000" b="1" i="0" dirty="0">
                <a:effectLst/>
              </a:rPr>
              <a:t>Was ist Cloud-Computing?</a:t>
            </a:r>
            <a:br>
              <a:rPr lang="de-DE" sz="5000" b="1" dirty="0">
                <a:effectLst/>
              </a:rPr>
            </a:br>
            <a:endParaRPr lang="de-DE" sz="50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D560AD-8C89-325E-7B2E-21EAB0A66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9135"/>
            <a:ext cx="5830529" cy="48657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IT-Infrastruktur, die über das Netzwerk bereitgestellt wird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bietet Prozessorleistung, Online-Datenspeicher und Software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sz="3300" dirty="0"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7" name="Grafik 7">
            <a:extLst>
              <a:ext uri="{FF2B5EF4-FFF2-40B4-BE49-F238E27FC236}">
                <a16:creationId xmlns:a16="http://schemas.microsoft.com/office/drawing/2014/main" id="{4A81CEAF-4348-5B95-8057-D5EBDCBC15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129" y="1559135"/>
            <a:ext cx="4566764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1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>
        <p:push dir="u"/>
      </p:transition>
    </mc:Choice>
    <mc:Fallback xmlns="">
      <p:transition spd="slow" advTm="20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648C8-CD53-D357-EFC9-0BB5DB10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0" dirty="0">
                <a:effectLst/>
                <a:cs typeface="Aharoni" panose="02010803020104030203" pitchFamily="2" charset="-79"/>
              </a:rPr>
              <a:t>Funktionsweise von Cloud-Computing</a:t>
            </a:r>
            <a:br>
              <a:rPr lang="de-DE" b="1" dirty="0">
                <a:effectLst/>
                <a:cs typeface="Aharoni" panose="02010803020104030203" pitchFamily="2" charset="-79"/>
              </a:rPr>
            </a:br>
            <a:endParaRPr lang="de-DE" b="1" dirty="0">
              <a:cs typeface="Aharoni" panose="02010803020104030203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1238A-C68F-BD5F-36D1-B950F03A4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792"/>
            <a:ext cx="9601200" cy="5067233"/>
          </a:xfrm>
        </p:spPr>
        <p:txBody>
          <a:bodyPr>
            <a:normAutofit/>
          </a:bodyPr>
          <a:lstStyle/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Online-Rechner, der über das Internet erreichbar ist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Speicherung von Dokumenten, die von mehreren Benutzern bearbeitet werden können</a:t>
            </a:r>
          </a:p>
          <a:p>
            <a:r>
              <a:rPr lang="de-DE" sz="3300" dirty="0">
                <a:latin typeface="+mj-lt"/>
                <a:cs typeface="Aharoni" panose="02010803020104030203" pitchFamily="2" charset="-79"/>
              </a:rPr>
              <a:t>Änderungen sind für alle gleich sichtbar.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endParaRPr lang="de-DE" sz="3300" dirty="0"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467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00">
        <p:push dir="u"/>
      </p:transition>
    </mc:Choice>
    <mc:Fallback xmlns="">
      <p:transition spd="slow" advTm="21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C2F73D-8C00-D804-45ED-CAEB36EB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7568"/>
            <a:ext cx="9337589" cy="1735682"/>
          </a:xfrm>
        </p:spPr>
        <p:txBody>
          <a:bodyPr/>
          <a:lstStyle/>
          <a:p>
            <a:r>
              <a:rPr lang="nl-NL" b="1" dirty="0" err="1">
                <a:cs typeface="Aharoni" panose="02010803020104030203" pitchFamily="2" charset="-79"/>
              </a:rPr>
              <a:t>Vorteile</a:t>
            </a:r>
            <a:r>
              <a:rPr lang="nl-NL" b="1" dirty="0">
                <a:cs typeface="Aharoni" panose="02010803020104030203" pitchFamily="2" charset="-79"/>
              </a:rPr>
              <a:t> von Cloud-Computing</a:t>
            </a:r>
            <a:endParaRPr lang="de-DE" b="1" dirty="0">
              <a:cs typeface="Aharoni" panose="02010803020104030203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7E993-9005-3310-FBCE-4FD572780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811" y="1245409"/>
            <a:ext cx="6407576" cy="5605451"/>
          </a:xfrm>
        </p:spPr>
        <p:txBody>
          <a:bodyPr>
            <a:normAutofit/>
          </a:bodyPr>
          <a:lstStyle/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Auslagerung von Rechen- und Speicherleistung auf einen Anbieter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Vermeidung von Datenträgern und 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damit Kosten-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 err="1">
                <a:effectLst/>
                <a:latin typeface="+mj-lt"/>
                <a:cs typeface="Aharoni" panose="02010803020104030203" pitchFamily="2" charset="-79"/>
              </a:rPr>
              <a:t>einsparung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keine Überfülle an 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Versionen von 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Dokumenten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endParaRPr lang="de-DE" sz="3300" dirty="0">
              <a:latin typeface="+mj-lt"/>
            </a:endParaRP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0BD0FB66-D255-7010-1844-AA9DA1740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3250"/>
            <a:ext cx="5518028" cy="397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3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>
        <p:push dir="u"/>
      </p:transition>
    </mc:Choice>
    <mc:Fallback xmlns="">
      <p:transition spd="slow" advTm="45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E91BA-6992-77B6-FA14-54EDD28F1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028670" cy="1397294"/>
          </a:xfrm>
        </p:spPr>
        <p:txBody>
          <a:bodyPr/>
          <a:lstStyle/>
          <a:p>
            <a:r>
              <a:rPr lang="de-DE" b="1" i="0">
                <a:effectLst/>
                <a:cs typeface="Aharoni" panose="02010803020104030203" pitchFamily="2" charset="-79"/>
              </a:rPr>
              <a:t>Nachteile von Cloud-Computing</a:t>
            </a:r>
            <a:br>
              <a:rPr lang="de-DE" b="1">
                <a:effectLst/>
                <a:cs typeface="Aharoni" panose="02010803020104030203" pitchFamily="2" charset="-79"/>
              </a:rPr>
            </a:br>
            <a:endParaRPr lang="de-DE" b="1" dirty="0">
              <a:cs typeface="Aharoni" panose="02010803020104030203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6EFC0D-378B-EA53-FE2A-8CC87F908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299"/>
            <a:ext cx="3937819" cy="3951339"/>
          </a:xfrm>
        </p:spPr>
        <p:txBody>
          <a:bodyPr>
            <a:normAutofit/>
          </a:bodyPr>
          <a:lstStyle/>
          <a:p>
            <a:r>
              <a:rPr lang="de-DE" sz="3300" i="0">
                <a:effectLst/>
                <a:latin typeface="+mj-lt"/>
                <a:cs typeface="Aharoni" panose="02010803020104030203" pitchFamily="2" charset="-79"/>
              </a:rPr>
              <a:t>Datensicherheit</a:t>
            </a:r>
            <a:endParaRPr lang="de-DE" sz="3300">
              <a:latin typeface="+mj-lt"/>
              <a:cs typeface="Aharoni" panose="02010803020104030203" pitchFamily="2" charset="-79"/>
            </a:endParaRPr>
          </a:p>
          <a:p>
            <a:r>
              <a:rPr lang="de-DE" sz="3300" i="0">
                <a:effectLst/>
                <a:latin typeface="+mj-lt"/>
                <a:cs typeface="Aharoni" panose="02010803020104030203" pitchFamily="2" charset="-79"/>
              </a:rPr>
              <a:t>Risiko von Zugriff durch Unbefugte</a:t>
            </a:r>
            <a:endParaRPr lang="de-DE" sz="3300">
              <a:effectLst/>
              <a:latin typeface="+mj-lt"/>
              <a:cs typeface="Aharoni" panose="02010803020104030203" pitchFamily="2" charset="-79"/>
            </a:endParaRPr>
          </a:p>
          <a:p>
            <a:endParaRPr lang="de-DE" sz="3300" dirty="0"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1026" name="Picture 2" descr="Kostenlose Vektorgrafiken zum Thema Cybersecurity">
            <a:extLst>
              <a:ext uri="{FF2B5EF4-FFF2-40B4-BE49-F238E27FC236}">
                <a16:creationId xmlns:a16="http://schemas.microsoft.com/office/drawing/2014/main" id="{439F806F-AEFA-F3F1-BA9A-2FF24BBD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271" y="1638299"/>
            <a:ext cx="5668780" cy="419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60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0">
        <p:push dir="u"/>
      </p:transition>
    </mc:Choice>
    <mc:Fallback xmlns="">
      <p:transition spd="slow" advTm="2300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4ABA3-5203-C0FC-7D2D-137FABDC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0" dirty="0">
                <a:effectLst/>
                <a:cs typeface="Aharoni" panose="02010803020104030203" pitchFamily="2" charset="-79"/>
              </a:rPr>
              <a:t>Benutzerkonto für Cloud-Computing</a:t>
            </a:r>
            <a:br>
              <a:rPr lang="de-DE" b="1" dirty="0">
                <a:effectLst/>
                <a:cs typeface="Aharoni" panose="02010803020104030203" pitchFamily="2" charset="-79"/>
              </a:rPr>
            </a:br>
            <a:endParaRPr lang="de-DE" b="1" dirty="0">
              <a:cs typeface="Aharoni" panose="02010803020104030203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ACD6E9-870B-1813-DF0C-4FADCBD94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8219768" cy="4533900"/>
          </a:xfrm>
        </p:spPr>
        <p:txBody>
          <a:bodyPr>
            <a:normAutofit/>
          </a:bodyPr>
          <a:lstStyle/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Notwendigkeit eines Benutzerkontos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Angabe von persönlichen Daten und Zahlungsmethode (optional)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Überprüfung der Datenschutzbestimmungen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8639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00">
        <p:push dir="u"/>
      </p:transition>
    </mc:Choice>
    <mc:Fallback xmlns="">
      <p:transition spd="slow" advTm="26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FD7A41-FFF7-858F-AFE2-B1397EB2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i="0" dirty="0">
                <a:effectLst/>
                <a:cs typeface="Aharoni" panose="02010803020104030203" pitchFamily="2" charset="-79"/>
              </a:rPr>
              <a:t>Kosten von Cloud-Computing</a:t>
            </a:r>
            <a:br>
              <a:rPr lang="de-DE" b="1" dirty="0">
                <a:effectLst/>
                <a:cs typeface="Aharoni" panose="02010803020104030203" pitchFamily="2" charset="-79"/>
              </a:rPr>
            </a:br>
            <a:endParaRPr lang="de-DE" b="1" dirty="0">
              <a:cs typeface="Aharoni" panose="02010803020104030203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1FB958-BCF5-AF35-3CB8-85D7FBF85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7568"/>
            <a:ext cx="9601200" cy="421983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kann kostenfrei oder kostenpflichtig sein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pPr>
              <a:lnSpc>
                <a:spcPct val="100000"/>
              </a:lnSpc>
            </a:pP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Überprüfung der Kosten 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bei verschiedenen </a:t>
            </a:r>
            <a:br>
              <a:rPr lang="de-DE" sz="3300" i="0" dirty="0">
                <a:effectLst/>
                <a:latin typeface="+mj-lt"/>
                <a:cs typeface="Aharoni" panose="02010803020104030203" pitchFamily="2" charset="-79"/>
              </a:rPr>
            </a:br>
            <a:r>
              <a:rPr lang="de-DE" sz="3300" i="0" dirty="0">
                <a:effectLst/>
                <a:latin typeface="+mj-lt"/>
                <a:cs typeface="Aharoni" panose="02010803020104030203" pitchFamily="2" charset="-79"/>
              </a:rPr>
              <a:t>Anbietern</a:t>
            </a:r>
            <a:endParaRPr lang="de-DE" sz="3300" dirty="0">
              <a:effectLst/>
              <a:latin typeface="+mj-lt"/>
              <a:cs typeface="Aharoni" panose="02010803020104030203" pitchFamily="2" charset="-79"/>
            </a:endParaRPr>
          </a:p>
          <a:p>
            <a:pPr>
              <a:lnSpc>
                <a:spcPct val="100000"/>
              </a:lnSpc>
            </a:pPr>
            <a:endParaRPr lang="de-DE" sz="3300" dirty="0"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DF9AAF91-8A3E-135A-CB27-8456A4EC5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230" y="3133468"/>
            <a:ext cx="4772706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7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>
        <p:push dir="u"/>
      </p:transition>
    </mc:Choice>
    <mc:Fallback xmlns="">
      <p:transition spd="slow" advTm="19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2793"/>
          </a:xfrm>
        </p:spPr>
        <p:txBody>
          <a:bodyPr/>
          <a:lstStyle/>
          <a:p>
            <a:r>
              <a:rPr lang="de-DE" b="1" dirty="0">
                <a:cs typeface="Aharoni" panose="02010803020104030203" pitchFamily="2" charset="-79"/>
              </a:rPr>
              <a:t>Zusammenfassung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71600" y="1618593"/>
            <a:ext cx="10568152" cy="4708465"/>
          </a:xfrm>
        </p:spPr>
        <p:txBody>
          <a:bodyPr>
            <a:noAutofit/>
          </a:bodyPr>
          <a:lstStyle/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Cloud-Computing ist eine IT-Infrastruktur, die über das Internet bereitgestellt wird.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Cloud-Computing funktioniert wie ein ständig online verfügbarer Rechner.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Cloud-Computing bietet Vorteile wie eine einfachere Zusammenarbeit und Kosteneinsparungen.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Cloud-Computing birgt Nachteile wie Sicherheitsrisiken.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Benutzer benötigen ein Konto, um Cloud-Dienste nutzen zu können.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r>
              <a:rPr lang="de-DE" sz="2400" i="0" dirty="0">
                <a:effectLst/>
                <a:latin typeface="+mj-lt"/>
                <a:cs typeface="Aharoni" panose="02010803020104030203" pitchFamily="2" charset="-79"/>
              </a:rPr>
              <a:t>Die Kosten für Cloud-Computing können frei oder kostenpflichtig sein.</a:t>
            </a:r>
            <a:endParaRPr lang="de-DE" sz="2400" dirty="0">
              <a:effectLst/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  <a:p>
            <a:endParaRPr lang="de-DE" sz="2400" dirty="0"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220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:push dir="u"/>
      </p:transition>
    </mc:Choice>
    <mc:Fallback xmlns="">
      <p:transition spd="slow" advTm="15000">
        <p:push dir="u"/>
      </p:transition>
    </mc:Fallback>
  </mc:AlternateContent>
</p:sld>
</file>

<file path=ppt/theme/theme1.xml><?xml version="1.0" encoding="utf-8"?>
<a:theme xmlns:a="http://schemas.openxmlformats.org/drawingml/2006/main" name="Crop">
  <a:themeElements>
    <a:clrScheme name="Benutzerdefiniert 24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F5F5F"/>
      </a:hlink>
      <a:folHlink>
        <a:srgbClr val="919191"/>
      </a:folHlink>
    </a:clrScheme>
    <a:fontScheme name="Benutzerdefiniert 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TM10001105[[fn=Ausschnitt]]</Template>
  <TotalTime>0</TotalTime>
  <Words>607</Words>
  <Application>Microsoft Office PowerPoint</Application>
  <PresentationFormat>Breitbild</PresentationFormat>
  <Paragraphs>51</Paragraphs>
  <Slides>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Franklin Gothic Book</vt:lpstr>
      <vt:lpstr>-webkit-standard</vt:lpstr>
      <vt:lpstr>Crop</vt:lpstr>
      <vt:lpstr>Cloud-Computing</vt:lpstr>
      <vt:lpstr>Was ist Cloud-Computing? </vt:lpstr>
      <vt:lpstr>Funktionsweise von Cloud-Computing </vt:lpstr>
      <vt:lpstr>Vorteile von Cloud-Computing</vt:lpstr>
      <vt:lpstr>Nachteile von Cloud-Computing </vt:lpstr>
      <vt:lpstr>Benutzerkonto für Cloud-Computing </vt:lpstr>
      <vt:lpstr>Kosten von Cloud-Computing </vt:lpstr>
      <vt:lpstr>Zusammenfassung</vt:lpstr>
    </vt:vector>
  </TitlesOfParts>
  <Company>Schule Vorarlberg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Administrator</dc:creator>
  <cp:lastModifiedBy>Matthias Gmeiner</cp:lastModifiedBy>
  <cp:revision>15</cp:revision>
  <dcterms:created xsi:type="dcterms:W3CDTF">2022-08-31T19:04:31Z</dcterms:created>
  <dcterms:modified xsi:type="dcterms:W3CDTF">2023-04-08T06:39:52Z</dcterms:modified>
</cp:coreProperties>
</file>